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8072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Фото-таблица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приоритетного инвестиционного проекта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освоения лесов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«Модернизация деревообрабатывающего производства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Сюмсинском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Продпромснаб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0928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угля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пиролизные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печи)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2"/>
            <a:ext cx="4104455" cy="51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176465" cy="51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16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срубов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1044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2484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58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лесопиления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Mebor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2"/>
            <a:ext cx="410445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1"/>
            <a:ext cx="4248473" cy="53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0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линии лесопиления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Mebor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3474"/>
            <a:ext cx="4104456" cy="524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3473"/>
            <a:ext cx="4104456" cy="524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47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9952" y="260648"/>
            <a:ext cx="480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линии лесопиления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Mebor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03244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10445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8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9952" y="260648"/>
            <a:ext cx="5146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продукция (древесный уголь)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36712"/>
            <a:ext cx="42484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1044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61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260647"/>
            <a:ext cx="2916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хранения угля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63284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760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30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Производство угля (пиролизные печи)</vt:lpstr>
      <vt:lpstr>Производство срубов</vt:lpstr>
      <vt:lpstr>Монтаж линии лесопиления Mebor</vt:lpstr>
      <vt:lpstr>Монтаж линии лесопиления Mebor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user1165</dc:creator>
  <cp:lastModifiedBy>user1165</cp:lastModifiedBy>
  <cp:revision>13</cp:revision>
  <dcterms:created xsi:type="dcterms:W3CDTF">2021-04-28T10:23:35Z</dcterms:created>
  <dcterms:modified xsi:type="dcterms:W3CDTF">2021-11-03T07:31:16Z</dcterms:modified>
</cp:coreProperties>
</file>